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7" r:id="rId3"/>
    <p:sldId id="269" r:id="rId4"/>
    <p:sldId id="268" r:id="rId5"/>
    <p:sldId id="277" r:id="rId6"/>
    <p:sldId id="270" r:id="rId7"/>
    <p:sldId id="278" r:id="rId8"/>
    <p:sldId id="279" r:id="rId9"/>
    <p:sldId id="280" r:id="rId10"/>
    <p:sldId id="281" r:id="rId11"/>
    <p:sldId id="282" r:id="rId12"/>
    <p:sldId id="283" r:id="rId13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61687E-0943-4DCD-976C-3CFCC968F688}" v="18" dt="2023-02-17T10:35:10.7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9424" autoAdjust="0"/>
  </p:normalViewPr>
  <p:slideViewPr>
    <p:cSldViewPr snapToGrid="0">
      <p:cViewPr varScale="1">
        <p:scale>
          <a:sx n="114" d="100"/>
          <a:sy n="114" d="100"/>
        </p:scale>
        <p:origin x="150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lis Kiagias" userId="c3565f1950a8e34f" providerId="LiveId" clId="{3761687E-0943-4DCD-976C-3CFCC968F688}"/>
    <pc:docChg chg="custSel addSld delSld modSld sldOrd">
      <pc:chgData name="Manolis Kiagias" userId="c3565f1950a8e34f" providerId="LiveId" clId="{3761687E-0943-4DCD-976C-3CFCC968F688}" dt="2023-02-17T11:31:43.420" v="1247" actId="404"/>
      <pc:docMkLst>
        <pc:docMk/>
      </pc:docMkLst>
      <pc:sldChg chg="modSp mod">
        <pc:chgData name="Manolis Kiagias" userId="c3565f1950a8e34f" providerId="LiveId" clId="{3761687E-0943-4DCD-976C-3CFCC968F688}" dt="2023-02-17T07:44:00.723" v="22" actId="20577"/>
        <pc:sldMkLst>
          <pc:docMk/>
          <pc:sldMk cId="0" sldId="256"/>
        </pc:sldMkLst>
        <pc:spChg chg="mod">
          <ac:chgData name="Manolis Kiagias" userId="c3565f1950a8e34f" providerId="LiveId" clId="{3761687E-0943-4DCD-976C-3CFCC968F688}" dt="2023-02-17T07:44:00.723" v="22" actId="20577"/>
          <ac:spMkLst>
            <pc:docMk/>
            <pc:sldMk cId="0" sldId="256"/>
            <ac:spMk id="5" creationId="{58373FDB-040B-83E9-E0DA-46D30B2B03B4}"/>
          </ac:spMkLst>
        </pc:spChg>
      </pc:sldChg>
      <pc:sldChg chg="ord">
        <pc:chgData name="Manolis Kiagias" userId="c3565f1950a8e34f" providerId="LiveId" clId="{3761687E-0943-4DCD-976C-3CFCC968F688}" dt="2023-02-17T07:46:15.338" v="26"/>
        <pc:sldMkLst>
          <pc:docMk/>
          <pc:sldMk cId="0" sldId="268"/>
        </pc:sldMkLst>
      </pc:sldChg>
      <pc:sldChg chg="del">
        <pc:chgData name="Manolis Kiagias" userId="c3565f1950a8e34f" providerId="LiveId" clId="{3761687E-0943-4DCD-976C-3CFCC968F688}" dt="2023-02-17T09:29:04.419" v="190" actId="47"/>
        <pc:sldMkLst>
          <pc:docMk/>
          <pc:sldMk cId="0" sldId="271"/>
        </pc:sldMkLst>
      </pc:sldChg>
      <pc:sldChg chg="del">
        <pc:chgData name="Manolis Kiagias" userId="c3565f1950a8e34f" providerId="LiveId" clId="{3761687E-0943-4DCD-976C-3CFCC968F688}" dt="2023-02-17T09:29:14.155" v="191" actId="47"/>
        <pc:sldMkLst>
          <pc:docMk/>
          <pc:sldMk cId="0" sldId="272"/>
        </pc:sldMkLst>
      </pc:sldChg>
      <pc:sldChg chg="del">
        <pc:chgData name="Manolis Kiagias" userId="c3565f1950a8e34f" providerId="LiveId" clId="{3761687E-0943-4DCD-976C-3CFCC968F688}" dt="2023-02-17T09:29:14.155" v="191" actId="47"/>
        <pc:sldMkLst>
          <pc:docMk/>
          <pc:sldMk cId="0" sldId="273"/>
        </pc:sldMkLst>
      </pc:sldChg>
      <pc:sldChg chg="del">
        <pc:chgData name="Manolis Kiagias" userId="c3565f1950a8e34f" providerId="LiveId" clId="{3761687E-0943-4DCD-976C-3CFCC968F688}" dt="2023-02-17T09:29:14.155" v="191" actId="47"/>
        <pc:sldMkLst>
          <pc:docMk/>
          <pc:sldMk cId="0" sldId="274"/>
        </pc:sldMkLst>
      </pc:sldChg>
      <pc:sldChg chg="del">
        <pc:chgData name="Manolis Kiagias" userId="c3565f1950a8e34f" providerId="LiveId" clId="{3761687E-0943-4DCD-976C-3CFCC968F688}" dt="2023-02-17T09:29:14.155" v="191" actId="47"/>
        <pc:sldMkLst>
          <pc:docMk/>
          <pc:sldMk cId="0" sldId="275"/>
        </pc:sldMkLst>
      </pc:sldChg>
      <pc:sldChg chg="del">
        <pc:chgData name="Manolis Kiagias" userId="c3565f1950a8e34f" providerId="LiveId" clId="{3761687E-0943-4DCD-976C-3CFCC968F688}" dt="2023-02-17T09:29:14.155" v="191" actId="47"/>
        <pc:sldMkLst>
          <pc:docMk/>
          <pc:sldMk cId="0" sldId="276"/>
        </pc:sldMkLst>
      </pc:sldChg>
      <pc:sldChg chg="addSp delSp modSp add mod">
        <pc:chgData name="Manolis Kiagias" userId="c3565f1950a8e34f" providerId="LiveId" clId="{3761687E-0943-4DCD-976C-3CFCC968F688}" dt="2023-02-17T09:16:35.027" v="152" actId="14100"/>
        <pc:sldMkLst>
          <pc:docMk/>
          <pc:sldMk cId="2177926105" sldId="278"/>
        </pc:sldMkLst>
        <pc:spChg chg="mod">
          <ac:chgData name="Manolis Kiagias" userId="c3565f1950a8e34f" providerId="LiveId" clId="{3761687E-0943-4DCD-976C-3CFCC968F688}" dt="2023-02-17T09:11:06.176" v="69" actId="20577"/>
          <ac:spMkLst>
            <pc:docMk/>
            <pc:sldMk cId="2177926105" sldId="278"/>
            <ac:spMk id="3" creationId="{66678A69-2F60-89BD-4779-D6D0FB3E3AD1}"/>
          </ac:spMkLst>
        </pc:spChg>
        <pc:grpChg chg="add mod">
          <ac:chgData name="Manolis Kiagias" userId="c3565f1950a8e34f" providerId="LiveId" clId="{3761687E-0943-4DCD-976C-3CFCC968F688}" dt="2023-02-17T09:16:35.027" v="152" actId="14100"/>
          <ac:grpSpMkLst>
            <pc:docMk/>
            <pc:sldMk cId="2177926105" sldId="278"/>
            <ac:grpSpMk id="13" creationId="{27263C5C-7006-7DCF-C0B8-8044F7EF2493}"/>
          </ac:grpSpMkLst>
        </pc:grpChg>
        <pc:picChg chg="del">
          <ac:chgData name="Manolis Kiagias" userId="c3565f1950a8e34f" providerId="LiveId" clId="{3761687E-0943-4DCD-976C-3CFCC968F688}" dt="2023-02-17T09:10:29.225" v="28" actId="478"/>
          <ac:picMkLst>
            <pc:docMk/>
            <pc:sldMk cId="2177926105" sldId="278"/>
            <ac:picMk id="2" creationId="{991FDB2A-B6AD-1D18-A971-2E3FDC608450}"/>
          </ac:picMkLst>
        </pc:picChg>
        <pc:picChg chg="add mod">
          <ac:chgData name="Manolis Kiagias" userId="c3565f1950a8e34f" providerId="LiveId" clId="{3761687E-0943-4DCD-976C-3CFCC968F688}" dt="2023-02-17T09:16:26.610" v="138" actId="164"/>
          <ac:picMkLst>
            <pc:docMk/>
            <pc:sldMk cId="2177926105" sldId="278"/>
            <ac:picMk id="5" creationId="{D4237262-6063-A9E0-8951-76924F6484F3}"/>
          </ac:picMkLst>
        </pc:picChg>
        <pc:picChg chg="add del mod">
          <ac:chgData name="Manolis Kiagias" userId="c3565f1950a8e34f" providerId="LiveId" clId="{3761687E-0943-4DCD-976C-3CFCC968F688}" dt="2023-02-17T09:15:28.299" v="118" actId="478"/>
          <ac:picMkLst>
            <pc:docMk/>
            <pc:sldMk cId="2177926105" sldId="278"/>
            <ac:picMk id="7" creationId="{4716F56D-0587-8543-5AA0-098EA2002880}"/>
          </ac:picMkLst>
        </pc:picChg>
        <pc:picChg chg="add del mod modCrop">
          <ac:chgData name="Manolis Kiagias" userId="c3565f1950a8e34f" providerId="LiveId" clId="{3761687E-0943-4DCD-976C-3CFCC968F688}" dt="2023-02-17T09:13:35.281" v="97" actId="478"/>
          <ac:picMkLst>
            <pc:docMk/>
            <pc:sldMk cId="2177926105" sldId="278"/>
            <ac:picMk id="9" creationId="{B0BB4830-76C7-1C88-CFD5-657E37447C03}"/>
          </ac:picMkLst>
        </pc:picChg>
        <pc:picChg chg="add del mod">
          <ac:chgData name="Manolis Kiagias" userId="c3565f1950a8e34f" providerId="LiveId" clId="{3761687E-0943-4DCD-976C-3CFCC968F688}" dt="2023-02-17T09:15:40.123" v="121" actId="478"/>
          <ac:picMkLst>
            <pc:docMk/>
            <pc:sldMk cId="2177926105" sldId="278"/>
            <ac:picMk id="10" creationId="{8380924D-B8ED-B36D-E7FC-3CEABB364DBE}"/>
          </ac:picMkLst>
        </pc:picChg>
        <pc:picChg chg="add mod modCrop">
          <ac:chgData name="Manolis Kiagias" userId="c3565f1950a8e34f" providerId="LiveId" clId="{3761687E-0943-4DCD-976C-3CFCC968F688}" dt="2023-02-17T09:16:26.610" v="138" actId="164"/>
          <ac:picMkLst>
            <pc:docMk/>
            <pc:sldMk cId="2177926105" sldId="278"/>
            <ac:picMk id="12" creationId="{00FA08EA-0D0E-125B-0C6E-3C0DB8396176}"/>
          </ac:picMkLst>
        </pc:picChg>
      </pc:sldChg>
      <pc:sldChg chg="addSp delSp modSp add mod">
        <pc:chgData name="Manolis Kiagias" userId="c3565f1950a8e34f" providerId="LiveId" clId="{3761687E-0943-4DCD-976C-3CFCC968F688}" dt="2023-02-17T09:15:23.061" v="117"/>
        <pc:sldMkLst>
          <pc:docMk/>
          <pc:sldMk cId="3037271970" sldId="279"/>
        </pc:sldMkLst>
        <pc:picChg chg="add mod">
          <ac:chgData name="Manolis Kiagias" userId="c3565f1950a8e34f" providerId="LiveId" clId="{3761687E-0943-4DCD-976C-3CFCC968F688}" dt="2023-02-17T09:14:39.742" v="112" actId="1076"/>
          <ac:picMkLst>
            <pc:docMk/>
            <pc:sldMk cId="3037271970" sldId="279"/>
            <ac:picMk id="4" creationId="{F80616CC-D4AC-B346-E876-99E42D76F539}"/>
          </ac:picMkLst>
        </pc:picChg>
        <pc:picChg chg="del">
          <ac:chgData name="Manolis Kiagias" userId="c3565f1950a8e34f" providerId="LiveId" clId="{3761687E-0943-4DCD-976C-3CFCC968F688}" dt="2023-02-17T09:13:01.504" v="91" actId="478"/>
          <ac:picMkLst>
            <pc:docMk/>
            <pc:sldMk cId="3037271970" sldId="279"/>
            <ac:picMk id="5" creationId="{D4237262-6063-A9E0-8951-76924F6484F3}"/>
          </ac:picMkLst>
        </pc:picChg>
        <pc:picChg chg="add del mod">
          <ac:chgData name="Manolis Kiagias" userId="c3565f1950a8e34f" providerId="LiveId" clId="{3761687E-0943-4DCD-976C-3CFCC968F688}" dt="2023-02-17T09:15:15.092" v="116" actId="21"/>
          <ac:picMkLst>
            <pc:docMk/>
            <pc:sldMk cId="3037271970" sldId="279"/>
            <ac:picMk id="6" creationId="{6CBE936C-3F48-2AFD-6A5A-DA31746ACB4C}"/>
          </ac:picMkLst>
        </pc:picChg>
        <pc:picChg chg="del">
          <ac:chgData name="Manolis Kiagias" userId="c3565f1950a8e34f" providerId="LiveId" clId="{3761687E-0943-4DCD-976C-3CFCC968F688}" dt="2023-02-17T09:13:04.528" v="92" actId="478"/>
          <ac:picMkLst>
            <pc:docMk/>
            <pc:sldMk cId="3037271970" sldId="279"/>
            <ac:picMk id="7" creationId="{4716F56D-0587-8543-5AA0-098EA2002880}"/>
          </ac:picMkLst>
        </pc:picChg>
        <pc:picChg chg="add mod">
          <ac:chgData name="Manolis Kiagias" userId="c3565f1950a8e34f" providerId="LiveId" clId="{3761687E-0943-4DCD-976C-3CFCC968F688}" dt="2023-02-17T09:15:23.061" v="117"/>
          <ac:picMkLst>
            <pc:docMk/>
            <pc:sldMk cId="3037271970" sldId="279"/>
            <ac:picMk id="8" creationId="{743DA3CE-C5F4-09B4-27D9-3A8C18E3B98E}"/>
          </ac:picMkLst>
        </pc:picChg>
        <pc:picChg chg="del mod">
          <ac:chgData name="Manolis Kiagias" userId="c3565f1950a8e34f" providerId="LiveId" clId="{3761687E-0943-4DCD-976C-3CFCC968F688}" dt="2023-02-17T09:15:04.221" v="114" actId="478"/>
          <ac:picMkLst>
            <pc:docMk/>
            <pc:sldMk cId="3037271970" sldId="279"/>
            <ac:picMk id="9" creationId="{B0BB4830-76C7-1C88-CFD5-657E37447C03}"/>
          </ac:picMkLst>
        </pc:picChg>
      </pc:sldChg>
      <pc:sldChg chg="addSp delSp modSp add mod">
        <pc:chgData name="Manolis Kiagias" userId="c3565f1950a8e34f" providerId="LiveId" clId="{3761687E-0943-4DCD-976C-3CFCC968F688}" dt="2023-02-17T10:07:17.414" v="205" actId="1076"/>
        <pc:sldMkLst>
          <pc:docMk/>
          <pc:sldMk cId="3304713585" sldId="280"/>
        </pc:sldMkLst>
        <pc:spChg chg="mod">
          <ac:chgData name="Manolis Kiagias" userId="c3565f1950a8e34f" providerId="LiveId" clId="{3761687E-0943-4DCD-976C-3CFCC968F688}" dt="2023-02-17T10:06:19.643" v="194" actId="14100"/>
          <ac:spMkLst>
            <pc:docMk/>
            <pc:sldMk cId="3304713585" sldId="280"/>
            <ac:spMk id="3" creationId="{66678A69-2F60-89BD-4779-D6D0FB3E3AD1}"/>
          </ac:spMkLst>
        </pc:spChg>
        <pc:spChg chg="add mod">
          <ac:chgData name="Manolis Kiagias" userId="c3565f1950a8e34f" providerId="LiveId" clId="{3761687E-0943-4DCD-976C-3CFCC968F688}" dt="2023-02-17T10:07:17.414" v="205" actId="1076"/>
          <ac:spMkLst>
            <pc:docMk/>
            <pc:sldMk cId="3304713585" sldId="280"/>
            <ac:spMk id="6" creationId="{E81A975D-80D7-928F-5902-9E1FFB973CBA}"/>
          </ac:spMkLst>
        </pc:spChg>
        <pc:picChg chg="del">
          <ac:chgData name="Manolis Kiagias" userId="c3565f1950a8e34f" providerId="LiveId" clId="{3761687E-0943-4DCD-976C-3CFCC968F688}" dt="2023-02-17T09:26:40.845" v="154" actId="478"/>
          <ac:picMkLst>
            <pc:docMk/>
            <pc:sldMk cId="3304713585" sldId="280"/>
            <ac:picMk id="4" creationId="{F80616CC-D4AC-B346-E876-99E42D76F539}"/>
          </ac:picMkLst>
        </pc:picChg>
        <pc:picChg chg="add mod modCrop">
          <ac:chgData name="Manolis Kiagias" userId="c3565f1950a8e34f" providerId="LiveId" clId="{3761687E-0943-4DCD-976C-3CFCC968F688}" dt="2023-02-17T10:07:10.337" v="204" actId="1076"/>
          <ac:picMkLst>
            <pc:docMk/>
            <pc:sldMk cId="3304713585" sldId="280"/>
            <ac:picMk id="5" creationId="{DB637066-90E3-58E1-D936-453867EFA4FA}"/>
          </ac:picMkLst>
        </pc:picChg>
        <pc:picChg chg="del">
          <ac:chgData name="Manolis Kiagias" userId="c3565f1950a8e34f" providerId="LiveId" clId="{3761687E-0943-4DCD-976C-3CFCC968F688}" dt="2023-02-17T09:26:40.845" v="154" actId="478"/>
          <ac:picMkLst>
            <pc:docMk/>
            <pc:sldMk cId="3304713585" sldId="280"/>
            <ac:picMk id="8" creationId="{743DA3CE-C5F4-09B4-27D9-3A8C18E3B98E}"/>
          </ac:picMkLst>
        </pc:picChg>
      </pc:sldChg>
      <pc:sldChg chg="addSp delSp modSp add mod">
        <pc:chgData name="Manolis Kiagias" userId="c3565f1950a8e34f" providerId="LiveId" clId="{3761687E-0943-4DCD-976C-3CFCC968F688}" dt="2023-02-17T10:28:05.640" v="707" actId="1076"/>
        <pc:sldMkLst>
          <pc:docMk/>
          <pc:sldMk cId="2828016200" sldId="281"/>
        </pc:sldMkLst>
        <pc:spChg chg="mod">
          <ac:chgData name="Manolis Kiagias" userId="c3565f1950a8e34f" providerId="LiveId" clId="{3761687E-0943-4DCD-976C-3CFCC968F688}" dt="2023-02-17T10:07:51.682" v="223" actId="20577"/>
          <ac:spMkLst>
            <pc:docMk/>
            <pc:sldMk cId="2828016200" sldId="281"/>
            <ac:spMk id="3" creationId="{66678A69-2F60-89BD-4779-D6D0FB3E3AD1}"/>
          </ac:spMkLst>
        </pc:spChg>
        <pc:spChg chg="del mod">
          <ac:chgData name="Manolis Kiagias" userId="c3565f1950a8e34f" providerId="LiveId" clId="{3761687E-0943-4DCD-976C-3CFCC968F688}" dt="2023-02-17T10:09:30.796" v="233" actId="478"/>
          <ac:spMkLst>
            <pc:docMk/>
            <pc:sldMk cId="2828016200" sldId="281"/>
            <ac:spMk id="6" creationId="{E81A975D-80D7-928F-5902-9E1FFB973CBA}"/>
          </ac:spMkLst>
        </pc:spChg>
        <pc:spChg chg="add mod">
          <ac:chgData name="Manolis Kiagias" userId="c3565f1950a8e34f" providerId="LiveId" clId="{3761687E-0943-4DCD-976C-3CFCC968F688}" dt="2023-02-17T10:28:03.818" v="706" actId="1076"/>
          <ac:spMkLst>
            <pc:docMk/>
            <pc:sldMk cId="2828016200" sldId="281"/>
            <ac:spMk id="7" creationId="{EC6CDEB4-3995-7147-C759-46D34260B968}"/>
          </ac:spMkLst>
        </pc:spChg>
        <pc:spChg chg="add mod">
          <ac:chgData name="Manolis Kiagias" userId="c3565f1950a8e34f" providerId="LiveId" clId="{3761687E-0943-4DCD-976C-3CFCC968F688}" dt="2023-02-17T10:28:05.640" v="707" actId="1076"/>
          <ac:spMkLst>
            <pc:docMk/>
            <pc:sldMk cId="2828016200" sldId="281"/>
            <ac:spMk id="8" creationId="{CE647E0A-7A3F-B796-F843-35292D4E5DCF}"/>
          </ac:spMkLst>
        </pc:spChg>
        <pc:picChg chg="add mod">
          <ac:chgData name="Manolis Kiagias" userId="c3565f1950a8e34f" providerId="LiveId" clId="{3761687E-0943-4DCD-976C-3CFCC968F688}" dt="2023-02-17T10:18:09.411" v="700" actId="1076"/>
          <ac:picMkLst>
            <pc:docMk/>
            <pc:sldMk cId="2828016200" sldId="281"/>
            <ac:picMk id="4" creationId="{966BB8FA-DE7A-3AD7-D242-A5DF16498EAF}"/>
          </ac:picMkLst>
        </pc:picChg>
        <pc:picChg chg="del">
          <ac:chgData name="Manolis Kiagias" userId="c3565f1950a8e34f" providerId="LiveId" clId="{3761687E-0943-4DCD-976C-3CFCC968F688}" dt="2023-02-17T10:08:59.789" v="224" actId="478"/>
          <ac:picMkLst>
            <pc:docMk/>
            <pc:sldMk cId="2828016200" sldId="281"/>
            <ac:picMk id="5" creationId="{DB637066-90E3-58E1-D936-453867EFA4FA}"/>
          </ac:picMkLst>
        </pc:picChg>
      </pc:sldChg>
      <pc:sldChg chg="addSp delSp modSp add mod ord">
        <pc:chgData name="Manolis Kiagias" userId="c3565f1950a8e34f" providerId="LiveId" clId="{3761687E-0943-4DCD-976C-3CFCC968F688}" dt="2023-02-17T10:37:26.961" v="1246" actId="403"/>
        <pc:sldMkLst>
          <pc:docMk/>
          <pc:sldMk cId="3277686022" sldId="282"/>
        </pc:sldMkLst>
        <pc:spChg chg="mod">
          <ac:chgData name="Manolis Kiagias" userId="c3565f1950a8e34f" providerId="LiveId" clId="{3761687E-0943-4DCD-976C-3CFCC968F688}" dt="2023-02-17T10:30:01.997" v="735" actId="20577"/>
          <ac:spMkLst>
            <pc:docMk/>
            <pc:sldMk cId="3277686022" sldId="282"/>
            <ac:spMk id="3" creationId="{66678A69-2F60-89BD-4779-D6D0FB3E3AD1}"/>
          </ac:spMkLst>
        </pc:spChg>
        <pc:spChg chg="del">
          <ac:chgData name="Manolis Kiagias" userId="c3565f1950a8e34f" providerId="LiveId" clId="{3761687E-0943-4DCD-976C-3CFCC968F688}" dt="2023-02-17T10:30:10.193" v="737" actId="478"/>
          <ac:spMkLst>
            <pc:docMk/>
            <pc:sldMk cId="3277686022" sldId="282"/>
            <ac:spMk id="6" creationId="{E81A975D-80D7-928F-5902-9E1FFB973CBA}"/>
          </ac:spMkLst>
        </pc:spChg>
        <pc:spChg chg="add mod">
          <ac:chgData name="Manolis Kiagias" userId="c3565f1950a8e34f" providerId="LiveId" clId="{3761687E-0943-4DCD-976C-3CFCC968F688}" dt="2023-02-17T10:37:26.961" v="1246" actId="403"/>
          <ac:spMkLst>
            <pc:docMk/>
            <pc:sldMk cId="3277686022" sldId="282"/>
            <ac:spMk id="7" creationId="{802E7849-19FB-0A28-DDEE-483B41BFDF1D}"/>
          </ac:spMkLst>
        </pc:spChg>
        <pc:picChg chg="add mod">
          <ac:chgData name="Manolis Kiagias" userId="c3565f1950a8e34f" providerId="LiveId" clId="{3761687E-0943-4DCD-976C-3CFCC968F688}" dt="2023-02-17T10:30:51.752" v="739" actId="1076"/>
          <ac:picMkLst>
            <pc:docMk/>
            <pc:sldMk cId="3277686022" sldId="282"/>
            <ac:picMk id="4" creationId="{B9FBABF7-E606-22C6-1CE7-FEA3D8413C58}"/>
          </ac:picMkLst>
        </pc:picChg>
        <pc:picChg chg="del">
          <ac:chgData name="Manolis Kiagias" userId="c3565f1950a8e34f" providerId="LiveId" clId="{3761687E-0943-4DCD-976C-3CFCC968F688}" dt="2023-02-17T10:30:06.779" v="736" actId="478"/>
          <ac:picMkLst>
            <pc:docMk/>
            <pc:sldMk cId="3277686022" sldId="282"/>
            <ac:picMk id="5" creationId="{DB637066-90E3-58E1-D936-453867EFA4FA}"/>
          </ac:picMkLst>
        </pc:picChg>
      </pc:sldChg>
      <pc:sldChg chg="addSp delSp modSp add mod">
        <pc:chgData name="Manolis Kiagias" userId="c3565f1950a8e34f" providerId="LiveId" clId="{3761687E-0943-4DCD-976C-3CFCC968F688}" dt="2023-02-17T11:31:43.420" v="1247" actId="404"/>
        <pc:sldMkLst>
          <pc:docMk/>
          <pc:sldMk cId="2880703608" sldId="283"/>
        </pc:sldMkLst>
        <pc:spChg chg="add mod">
          <ac:chgData name="Manolis Kiagias" userId="c3565f1950a8e34f" providerId="LiveId" clId="{3761687E-0943-4DCD-976C-3CFCC968F688}" dt="2023-02-17T10:37:07.957" v="1243" actId="1076"/>
          <ac:spMkLst>
            <pc:docMk/>
            <pc:sldMk cId="2880703608" sldId="283"/>
            <ac:spMk id="2" creationId="{C7433308-F5CD-78CD-033E-C0758ADB948A}"/>
          </ac:spMkLst>
        </pc:spChg>
        <pc:spChg chg="mod">
          <ac:chgData name="Manolis Kiagias" userId="c3565f1950a8e34f" providerId="LiveId" clId="{3761687E-0943-4DCD-976C-3CFCC968F688}" dt="2023-02-17T11:31:43.420" v="1247" actId="404"/>
          <ac:spMkLst>
            <pc:docMk/>
            <pc:sldMk cId="2880703608" sldId="283"/>
            <ac:spMk id="3" creationId="{66678A69-2F60-89BD-4779-D6D0FB3E3AD1}"/>
          </ac:spMkLst>
        </pc:spChg>
        <pc:spChg chg="add mod">
          <ac:chgData name="Manolis Kiagias" userId="c3565f1950a8e34f" providerId="LiveId" clId="{3761687E-0943-4DCD-976C-3CFCC968F688}" dt="2023-02-17T10:37:07.957" v="1243" actId="1076"/>
          <ac:spMkLst>
            <pc:docMk/>
            <pc:sldMk cId="2880703608" sldId="283"/>
            <ac:spMk id="5" creationId="{2509EBFD-D26B-B2FB-8DBA-05538388B258}"/>
          </ac:spMkLst>
        </pc:spChg>
        <pc:spChg chg="add mod">
          <ac:chgData name="Manolis Kiagias" userId="c3565f1950a8e34f" providerId="LiveId" clId="{3761687E-0943-4DCD-976C-3CFCC968F688}" dt="2023-02-17T10:37:07.957" v="1243" actId="1076"/>
          <ac:spMkLst>
            <pc:docMk/>
            <pc:sldMk cId="2880703608" sldId="283"/>
            <ac:spMk id="6" creationId="{A336EED4-124F-B14E-AD21-95C0909A1AC8}"/>
          </ac:spMkLst>
        </pc:spChg>
        <pc:spChg chg="mod">
          <ac:chgData name="Manolis Kiagias" userId="c3565f1950a8e34f" providerId="LiveId" clId="{3761687E-0943-4DCD-976C-3CFCC968F688}" dt="2023-02-17T10:37:07.957" v="1243" actId="1076"/>
          <ac:spMkLst>
            <pc:docMk/>
            <pc:sldMk cId="2880703608" sldId="283"/>
            <ac:spMk id="7" creationId="{802E7849-19FB-0A28-DDEE-483B41BFDF1D}"/>
          </ac:spMkLst>
        </pc:spChg>
        <pc:picChg chg="del">
          <ac:chgData name="Manolis Kiagias" userId="c3565f1950a8e34f" providerId="LiveId" clId="{3761687E-0943-4DCD-976C-3CFCC968F688}" dt="2023-02-17T10:32:30.928" v="877" actId="478"/>
          <ac:picMkLst>
            <pc:docMk/>
            <pc:sldMk cId="2880703608" sldId="283"/>
            <ac:picMk id="4" creationId="{B9FBABF7-E606-22C6-1CE7-FEA3D8413C5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66333F-01F1-DCFE-3264-6EF262C3250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1CEDAA-55DF-297E-AABB-A997BA8A647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1884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719C0-54A2-CC6B-9998-143B2DA964C2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1A0B9-C14B-0FE9-97D9-9C2F17037754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1884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2E67112-FACB-4BAC-AD7F-533625773DA5}" type="slidenum">
              <a:t>‹#›</a:t>
            </a:fld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9304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8386AE-A0F5-45A8-805B-49485EDCB9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694797"/>
            <a:ext cx="356" cy="356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780318-8116-09EA-B355-E3536C47E83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043" cy="4114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82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450"/>
      </a:spcBef>
      <a:spcAft>
        <a:spcPts val="0"/>
      </a:spcAft>
      <a:buNone/>
      <a:tabLst>
        <a:tab pos="0" algn="l"/>
        <a:tab pos="914400" algn="l"/>
        <a:tab pos="1828800" algn="l"/>
        <a:tab pos="2743200" algn="l"/>
        <a:tab pos="3657600" algn="l"/>
        <a:tab pos="4572000" algn="l"/>
        <a:tab pos="5486400" algn="l"/>
        <a:tab pos="6400800" algn="l"/>
        <a:tab pos="7315200" algn="l"/>
        <a:tab pos="8229600" algn="l"/>
        <a:tab pos="9144000" algn="l"/>
        <a:tab pos="10058400" algn="l"/>
      </a:tabLst>
      <a:defRPr lang="el-GR" sz="1200" b="0" i="0" u="none" strike="noStrike" kern="0" cap="none" spc="0" baseline="0">
        <a:solidFill>
          <a:srgbClr val="000000"/>
        </a:solidFill>
        <a:highlight>
          <a:scrgbClr r="0" g="0" b="0">
            <a:alpha val="0"/>
          </a:scrgbClr>
        </a:highlight>
        <a:uFillTx/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E724F5-E840-FAA8-9E72-DF3B85DF82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403C51-504D-6E90-6C89-E5B35D347E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FF497-551D-63AE-0846-6DC72066C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FD0EA-0C93-8F6E-1E7D-A5BFC9D0B3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92676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FF497-551D-63AE-0846-6DC72066C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FD0EA-0C93-8F6E-1E7D-A5BFC9D0B3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54341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FF497-551D-63AE-0846-6DC72066C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FD0EA-0C93-8F6E-1E7D-A5BFC9D0B3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239409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20F095-FF6C-70CD-C558-6AB8484B4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C87FC1-D051-CAA4-8871-3A148AC64B1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DCDFA4-1375-AFD8-A1C3-E21EA236D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2DE5E0-B524-0681-A117-FA1CDAAFC38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6D3FC-C1D6-E327-A2A7-942C9B7625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1A2547-E6C2-90FA-4DC9-16403C6D146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6D3FC-C1D6-E327-A2A7-942C9B7625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1A2547-E6C2-90FA-4DC9-16403C6D146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07592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FF497-551D-63AE-0846-6DC72066C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FD0EA-0C93-8F6E-1E7D-A5BFC9D0B3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FF497-551D-63AE-0846-6DC72066C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FD0EA-0C93-8F6E-1E7D-A5BFC9D0B3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002623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FF497-551D-63AE-0846-6DC72066C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FD0EA-0C93-8F6E-1E7D-A5BFC9D0B3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80195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FF497-551D-63AE-0846-6DC72066C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FD0EA-0C93-8F6E-1E7D-A5BFC9D0B3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73785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F51F-A4B0-0CEA-D62A-344C6852F59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E234B8-6008-6C6E-8451-639DA5D3AF6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7C7AE-D308-7770-2D54-5E4872DA6DB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F9104-91DD-4FEF-C741-09DDF31D455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DC671-7B8C-0158-CFC2-E3B6C7CF2EA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39C66B7-42BE-4139-8512-566480F29C3C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95642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6228-9C42-F6C3-1BBB-16B3650A3D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05A94-E10A-4458-F60B-32E2687B9A7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6296D-D012-E978-D728-CDEAD212735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67803-3719-0D1B-9247-9BB71700B5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EDA34-C612-41A5-7E09-6958895F776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E05CBA2-DDAC-4838-B8CC-1B4AB6139948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72252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7729AE-2607-1945-FBF1-5372FBA54697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9"/>
          </a:xfrm>
        </p:spPr>
        <p:txBody>
          <a:bodyPr vert="eaVert"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51D299-4AA7-7486-C9AD-1F46C612CF3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457200" y="274640"/>
            <a:ext cx="6019796" cy="585152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190F7-557B-8BB7-0ACA-1E0D851A256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11419-A553-F0AB-DEE3-ADA3F8C27D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EE48F-DC42-D4F1-2E4C-E60C5E09BD3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DB10D7-36FA-4804-9291-A09807A04B0B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70787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6A90D-65D3-81F6-4F0C-1B5493732CB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98EF3-D216-6E95-A037-59E68AD55E1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86CBB-FCAF-32F0-E9E7-CD48F3B3A3B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3BA20-677F-B91F-DC76-A8C138CDD1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E8C03-3589-C8EF-E6B0-7C8D33518B5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883089-6FC5-4267-BF30-94962E94EA5C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07310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3A0B2-175E-3242-DF83-1917D64C71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DDCC8-3E45-D2FA-4FB2-C2F81FFA05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4BE93-7E0D-8AC7-A15C-20FBA5BA6A6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62919-A662-CE0B-05D3-351216A421D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9F9E7-CD44-BFE9-7E7A-4A4F842F924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EFF9B6-A92C-40E6-B018-5C462FD3F9AA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53643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85CE9-F48B-4428-8AAF-4771A0ECA49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8340D-9D22-DC73-5171-002FF12473E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4038603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ED9C2-BDC2-D105-3293-5D297711C7F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648196" y="1600200"/>
            <a:ext cx="4038603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D1B56-6FAB-5F92-5B1A-C41D27998F0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27F86-6C50-50CD-D317-7F7FBED0103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1919B-D2E6-8E37-DCA5-93BB64C40CB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5211DD-0EE4-45D5-8812-C48BE7FFFD98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00248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D7A0B-CD3E-8C62-7B4E-3EA8038D14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DF205-B1B8-E52A-C15D-B68C3D78B2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7C315-6B19-59C5-2DE9-A7775B490AD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D5DB49-13F4-6E17-8659-458E410D0FB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37009-28FC-1F71-89B1-8C07E3AAE6A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D0FAC8-1079-039A-9ED8-E6FA4AF1CA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0B48A6-1605-E9DC-6A3D-C4009827842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77BAFD-7251-A5CA-CE7B-2B01AF06A5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1962C09-4480-4E2A-8ACD-1B14FC42ADEC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7238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D05B5-BA40-12F0-6FB9-F96CDAB2470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C536E5-7281-2C14-01D5-DA7EDFA01A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95CBE5-78D4-0CEF-79AD-CE8CB907AC0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CE486-A22B-48B3-01A3-26B892594C8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34296F-FEAE-418D-91A3-E9EC50A5D27F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50761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DC2B20-D9F5-F262-E510-85D776E8F0D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58D6D-5BEC-30DC-0BDF-F57B34C73F0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655FF-9878-C8D1-72BF-7138BD0FA57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A1261B-01A7-4C15-AC23-C0E3CDDDE525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6645547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129DD-C794-1119-8C4B-7352611FC6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30242-C8E0-B770-C7BE-1147F94B50A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C4F74-A3B1-06AB-7176-B31014C741B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388F4-57A4-CA43-4189-5734ECE35CA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D7D3E-3D5A-B480-553B-197AD6E0167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E8E9C-88F1-A510-1FCD-5F025C5D55A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887A5D-D097-4D2F-A3A6-9B2087A67E82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62688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9F9-FC1D-A1F7-E8B2-21E94424CF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5590BC-2D13-9E7E-E006-07FCB235044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 lang="el-GR"/>
            </a:lvl1pPr>
          </a:lstStyle>
          <a:p>
            <a:pPr lvl="0"/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2E9A5A-94F4-0461-4FF2-4C446604D91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0BA62-1511-E039-C4F7-2C343F61142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A1D31-CFE5-9769-3CC6-B80313BB180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A29571-908A-03FA-F672-23C8E4B00EF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200A851-6D8E-4863-8458-07A058D3164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82903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18E0B6-7745-A8EF-B3C5-7E77EB4DD9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lvl="0"/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EB801-482E-E9C4-A40A-8CF886CC72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90237-368A-4626-C1F1-DA288D4C88C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6843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EFAA7-2D80-FB62-AA27-41E24BABF63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4075" y="6244922"/>
            <a:ext cx="2895840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F9125-B588-C67E-EC2E-F2FC1F09630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552718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370628CA-4D37-49BC-8A20-5488C890AA90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kern="0" cap="none" spc="0" baseline="0">
          <a:solidFill>
            <a:srgbClr val="CCFFFF"/>
          </a:solidFill>
          <a:highlight>
            <a:scrgbClr r="0" g="0" b="0">
              <a:alpha val="0"/>
            </a:scrgbClr>
          </a:highlight>
          <a:uFillTx/>
          <a:latin typeface="Arial" pitchFamily="2"/>
          <a:cs typeface="Arial" pitchFamily="2"/>
        </a:defRPr>
      </a:lvl1pPr>
    </p:titleStyle>
    <p:bodyStyle>
      <a:lvl1pPr marL="0" marR="0" lvl="0" indent="0" algn="l" defTabSz="914400" rtl="0" fontAlgn="auto" hangingPunct="1">
        <a:lnSpc>
          <a:spcPct val="100000"/>
        </a:lnSpc>
        <a:spcBef>
          <a:spcPts val="800"/>
        </a:spcBef>
        <a:spcAft>
          <a:spcPts val="0"/>
        </a:spcAft>
        <a:buNone/>
        <a:tabLst>
          <a:tab pos="571317" algn="l"/>
          <a:tab pos="1485717" algn="l"/>
          <a:tab pos="2400117" algn="l"/>
          <a:tab pos="3314517" algn="l"/>
          <a:tab pos="4228917" algn="l"/>
          <a:tab pos="5143317" algn="l"/>
          <a:tab pos="6057717" algn="l"/>
          <a:tab pos="6972117" algn="l"/>
          <a:tab pos="7886517" algn="l"/>
          <a:tab pos="8800917" algn="l"/>
          <a:tab pos="9715317" algn="l"/>
        </a:tabLst>
        <a:defRPr lang="en-US" sz="3200" b="0" i="0" u="none" strike="noStrike" kern="0" cap="none" spc="0" baseline="0">
          <a:solidFill>
            <a:srgbClr val="FFFFFF"/>
          </a:solidFill>
          <a:highlight>
            <a:scrgbClr r="0" g="0" b="0">
              <a:alpha val="0"/>
            </a:scrgbClr>
          </a:highlight>
          <a:uFillTx/>
          <a:latin typeface="Arial" pitchFamily="2"/>
          <a:cs typeface="Arial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3EF8B5-F7CB-BD7C-7075-B380B99238D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999" y="503998"/>
            <a:ext cx="8640001" cy="17060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1A7C3B6-4662-E82B-C080-6DFBDCF884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1999" y="5082116"/>
            <a:ext cx="8348398" cy="1469879"/>
          </a:xfrm>
        </p:spPr>
        <p:txBody>
          <a:bodyPr/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A63B4E-F489-9130-58FA-426E845EDC1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87999" y="4650117"/>
            <a:ext cx="8348398" cy="1469879"/>
          </a:xfrm>
        </p:spPr>
        <p:txBody>
          <a:bodyPr/>
          <a:lstStyle/>
          <a:p>
            <a:pPr lvl="0"/>
            <a:r>
              <a:rPr lang="el-GR" sz="3200" dirty="0">
                <a:solidFill>
                  <a:srgbClr val="FFFF00"/>
                </a:solidFill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facebook.com/schoolspace.chania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373FDB-040B-83E9-E0DA-46D30B2B03B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719" y="2668676"/>
            <a:ext cx="8568001" cy="1611355"/>
          </a:xfrm>
        </p:spPr>
        <p:txBody>
          <a:bodyPr/>
          <a:lstStyle/>
          <a:p>
            <a:pPr lvl="0"/>
            <a:r>
              <a:rPr lang="el-GR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Βηματικοί Κινητήρες</a:t>
            </a:r>
            <a:br>
              <a:rPr lang="el-GR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</a:br>
            <a:r>
              <a:rPr lang="el-GR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Αναστροφή Κίνησης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66678A69-2F60-89BD-4779-D6D0FB3E3AD1}"/>
              </a:ext>
            </a:extLst>
          </p:cNvPr>
          <p:cNvSpPr txBox="1"/>
          <p:nvPr/>
        </p:nvSpPr>
        <p:spPr>
          <a:xfrm>
            <a:off x="0" y="1"/>
            <a:ext cx="9144000" cy="713064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Ακολουθία Βημάτων</a:t>
            </a:r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966BB8FA-DE7A-3AD7-D242-A5DF16498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3065"/>
            <a:ext cx="9144000" cy="327611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6CDEB4-3995-7147-C759-46D34260B968}"/>
              </a:ext>
            </a:extLst>
          </p:cNvPr>
          <p:cNvSpPr/>
          <p:nvPr/>
        </p:nvSpPr>
        <p:spPr>
          <a:xfrm>
            <a:off x="843093" y="4119906"/>
            <a:ext cx="7457814" cy="145593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dirty="0"/>
              <a:t>Σε κάθε βήμα, ο ρότορας περιστρέφεται κατά 5.625 μοίρες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dirty="0"/>
              <a:t>Για μια πλήρη περιστροφή χρειάζονται 360/5.625 = 64 βήματα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dirty="0"/>
              <a:t>Όμως, λόγω των γραναζιών, έχουμε ακόμα υποβιβασμό 1/64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dirty="0"/>
              <a:t>Τελικά χρειαζόμαστε 64*64 = 4096 βήματα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647E0A-7A3F-B796-F843-35292D4E5DCF}"/>
              </a:ext>
            </a:extLst>
          </p:cNvPr>
          <p:cNvSpPr/>
          <p:nvPr/>
        </p:nvSpPr>
        <p:spPr>
          <a:xfrm>
            <a:off x="92279" y="5706573"/>
            <a:ext cx="8959442" cy="93467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/>
              <a:t>Στο πρόγραμμα μας, κάθε φορά που καλούμε την συνάρτηση, στέλνουμε 8 βήματα</a:t>
            </a:r>
          </a:p>
          <a:p>
            <a:pPr algn="ctr"/>
            <a:r>
              <a:rPr lang="el-GR" sz="2000" dirty="0"/>
              <a:t>Πρέπει να την καλέσουμε 512 φορές για μια περιστροφή (512 Χ 8 = 4096)</a:t>
            </a:r>
          </a:p>
        </p:txBody>
      </p:sp>
    </p:spTree>
    <p:extLst>
      <p:ext uri="{BB962C8B-B14F-4D97-AF65-F5344CB8AC3E}">
        <p14:creationId xmlns:p14="http://schemas.microsoft.com/office/powerpoint/2010/main" val="2828016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66678A69-2F60-89BD-4779-D6D0FB3E3AD1}"/>
              </a:ext>
            </a:extLst>
          </p:cNvPr>
          <p:cNvSpPr txBox="1"/>
          <p:nvPr/>
        </p:nvSpPr>
        <p:spPr>
          <a:xfrm>
            <a:off x="0" y="1"/>
            <a:ext cx="9144000" cy="713064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Πρόγραμμα </a:t>
            </a:r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stepper1.py</a:t>
            </a:r>
            <a:endParaRPr lang="el-GR" altLang="el-GR" sz="40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BABF7-E606-22C6-1CE7-FEA3D8413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43" y="942337"/>
            <a:ext cx="6373114" cy="413442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02E7849-19FB-0A28-DDEE-483B41BFDF1D}"/>
              </a:ext>
            </a:extLst>
          </p:cNvPr>
          <p:cNvSpPr/>
          <p:nvPr/>
        </p:nvSpPr>
        <p:spPr>
          <a:xfrm>
            <a:off x="843093" y="5187694"/>
            <a:ext cx="7457814" cy="145593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800" b="1" dirty="0"/>
              <a:t>Είναι ήδη μέσα στο </a:t>
            </a:r>
            <a:r>
              <a:rPr lang="en-US" sz="2800" b="1" dirty="0" err="1"/>
              <a:t>pico</a:t>
            </a:r>
            <a:r>
              <a:rPr lang="en-US" sz="2800" b="1" dirty="0"/>
              <a:t> </a:t>
            </a:r>
            <a:r>
              <a:rPr lang="el-GR" sz="2800" b="1" dirty="0"/>
              <a:t>σας: </a:t>
            </a:r>
            <a:r>
              <a:rPr lang="en-US" sz="2800" b="1" dirty="0"/>
              <a:t>stepper1.py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dirty="0"/>
              <a:t>Η ακολουθία βημάτων βρίσκεται στη λίστα </a:t>
            </a:r>
            <a:r>
              <a:rPr lang="en-US" sz="2000" dirty="0"/>
              <a:t>sequence</a:t>
            </a:r>
            <a:endParaRPr lang="el-GR" sz="2000" dirty="0"/>
          </a:p>
        </p:txBody>
      </p:sp>
    </p:spTree>
    <p:extLst>
      <p:ext uri="{BB962C8B-B14F-4D97-AF65-F5344CB8AC3E}">
        <p14:creationId xmlns:p14="http://schemas.microsoft.com/office/powerpoint/2010/main" val="3277686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66678A69-2F60-89BD-4779-D6D0FB3E3AD1}"/>
              </a:ext>
            </a:extLst>
          </p:cNvPr>
          <p:cNvSpPr txBox="1"/>
          <p:nvPr/>
        </p:nvSpPr>
        <p:spPr>
          <a:xfrm>
            <a:off x="0" y="1"/>
            <a:ext cx="9144000" cy="713064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600" dirty="0">
                <a:solidFill>
                  <a:srgbClr val="FFFFFF"/>
                </a:solidFill>
                <a:latin typeface="+mn-lt"/>
              </a:rPr>
              <a:t>Πειραματισμός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02E7849-19FB-0A28-DDEE-483B41BFDF1D}"/>
              </a:ext>
            </a:extLst>
          </p:cNvPr>
          <p:cNvSpPr/>
          <p:nvPr/>
        </p:nvSpPr>
        <p:spPr>
          <a:xfrm>
            <a:off x="79695" y="1278424"/>
            <a:ext cx="7457814" cy="100338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/>
              <a:t>Μπορούμε να κάνουμε τον κινητήρα να ξεκινάει και να σταματάει με το κουμπάκι (</a:t>
            </a:r>
            <a:r>
              <a:rPr lang="en-US" sz="2000" dirty="0"/>
              <a:t>Pin 20);</a:t>
            </a:r>
            <a:endParaRPr lang="el-GR" sz="20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433308-F5CD-78CD-033E-C0758ADB948A}"/>
              </a:ext>
            </a:extLst>
          </p:cNvPr>
          <p:cNvSpPr/>
          <p:nvPr/>
        </p:nvSpPr>
        <p:spPr>
          <a:xfrm>
            <a:off x="541090" y="2503216"/>
            <a:ext cx="7457814" cy="100338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/>
              <a:t>Μπορούμε να κάνουμε τον κινητήρα να γυρίζει αντίστροφα;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509EBFD-D26B-B2FB-8DBA-05538388B258}"/>
              </a:ext>
            </a:extLst>
          </p:cNvPr>
          <p:cNvSpPr/>
          <p:nvPr/>
        </p:nvSpPr>
        <p:spPr>
          <a:xfrm>
            <a:off x="1575730" y="5091218"/>
            <a:ext cx="7457814" cy="100338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/>
              <a:t>Μπορούμε να κάνουμε τον κινητήρα να γυρίζει  με συγκεκριμένη ταχύτητα; Π.χ. Μια περιστροφή το λεπτό; (χρονόμετρο!)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36EED4-124F-B14E-AD21-95C0909A1AC8}"/>
              </a:ext>
            </a:extLst>
          </p:cNvPr>
          <p:cNvSpPr/>
          <p:nvPr/>
        </p:nvSpPr>
        <p:spPr>
          <a:xfrm>
            <a:off x="1156281" y="3797217"/>
            <a:ext cx="7457814" cy="1003381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/>
              <a:t>Μπορούμε να κάνουμε τον κινητήρα να γυρίζει  προς τη μια ή την άλλη κατεύθυνση με κουμπάκια;</a:t>
            </a:r>
          </a:p>
        </p:txBody>
      </p:sp>
    </p:spTree>
    <p:extLst>
      <p:ext uri="{BB962C8B-B14F-4D97-AF65-F5344CB8AC3E}">
        <p14:creationId xmlns:p14="http://schemas.microsoft.com/office/powerpoint/2010/main" val="2880703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CA0F0F-674D-14B3-A445-7776731B0E4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22242" y="606614"/>
            <a:ext cx="6578641" cy="65786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Shape 1">
            <a:extLst>
              <a:ext uri="{FF2B5EF4-FFF2-40B4-BE49-F238E27FC236}">
                <a16:creationId xmlns:a16="http://schemas.microsoft.com/office/drawing/2014/main" id="{449B1E7D-9AEC-DE3A-BBF5-E649E8B2789A}"/>
              </a:ext>
            </a:extLst>
          </p:cNvPr>
          <p:cNvSpPr txBox="1"/>
          <p:nvPr/>
        </p:nvSpPr>
        <p:spPr>
          <a:xfrm>
            <a:off x="329759" y="57530"/>
            <a:ext cx="8484482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600" dirty="0">
                <a:solidFill>
                  <a:srgbClr val="FFFFFF"/>
                </a:solidFill>
                <a:latin typeface="+mn-lt"/>
              </a:rPr>
              <a:t>Κινητήρας Συνεχούς Ρεύματος</a:t>
            </a:r>
            <a:r>
              <a:rPr lang="en-US" altLang="el-GR" sz="3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l-GR" altLang="el-GR" sz="3600" dirty="0">
                <a:solidFill>
                  <a:srgbClr val="FFFFFF"/>
                </a:solidFill>
                <a:latin typeface="+mn-lt"/>
              </a:rPr>
              <a:t>με Ψήκτρες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8ED4B3-B896-5970-6A9A-7B6645DA966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35917" y="215999"/>
            <a:ext cx="7760878" cy="64079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Shape 1">
            <a:extLst>
              <a:ext uri="{FF2B5EF4-FFF2-40B4-BE49-F238E27FC236}">
                <a16:creationId xmlns:a16="http://schemas.microsoft.com/office/drawing/2014/main" id="{71B4C33E-15C7-5194-AA55-1D3D9A68DFC5}"/>
              </a:ext>
            </a:extLst>
          </p:cNvPr>
          <p:cNvSpPr txBox="1"/>
          <p:nvPr/>
        </p:nvSpPr>
        <p:spPr>
          <a:xfrm>
            <a:off x="0" y="0"/>
            <a:ext cx="9144000" cy="84337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Κινητήρας </a:t>
            </a:r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Brushless (</a:t>
            </a:r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Χωρίς Ψήκτρες)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2D532AB-E41A-7003-97A8-B2D44F444EBB}"/>
              </a:ext>
            </a:extLst>
          </p:cNvPr>
          <p:cNvSpPr/>
          <p:nvPr/>
        </p:nvSpPr>
        <p:spPr>
          <a:xfrm>
            <a:off x="319596" y="5202315"/>
            <a:ext cx="3018408" cy="145593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/>
              <a:t>Ανεμιστηράκια</a:t>
            </a:r>
          </a:p>
          <a:p>
            <a:pPr algn="ctr"/>
            <a:r>
              <a:rPr lang="el-GR" sz="3200" dirty="0"/>
              <a:t>Υπολογιστή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844D54-9258-EEEE-93B1-58CC76A3AF2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5198" y="1163440"/>
            <a:ext cx="8701201" cy="521891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88B493-FEE3-2D95-29D8-0B02F0C49A47}"/>
              </a:ext>
            </a:extLst>
          </p:cNvPr>
          <p:cNvSpPr txBox="1"/>
          <p:nvPr/>
        </p:nvSpPr>
        <p:spPr>
          <a:xfrm>
            <a:off x="1223997" y="2378688"/>
            <a:ext cx="431999" cy="63900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3600" b="1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rPr>
              <a:t>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70034-525B-F912-17C2-EC749B0C35B5}"/>
              </a:ext>
            </a:extLst>
          </p:cNvPr>
          <p:cNvSpPr txBox="1"/>
          <p:nvPr/>
        </p:nvSpPr>
        <p:spPr>
          <a:xfrm>
            <a:off x="1223997" y="4215041"/>
            <a:ext cx="431999" cy="69983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000" b="1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rPr>
              <a:t>-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184A36D-0B43-075C-86C5-B96E803394DA}"/>
              </a:ext>
            </a:extLst>
          </p:cNvPr>
          <p:cNvSpPr/>
          <p:nvPr/>
        </p:nvSpPr>
        <p:spPr>
          <a:xfrm>
            <a:off x="4248000" y="2081682"/>
            <a:ext cx="359642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9640"/>
              <a:gd name="f7" fmla="+- 0 0 -360"/>
              <a:gd name="f8" fmla="+- 0 0 -270"/>
              <a:gd name="f9" fmla="+- 0 0 -180"/>
              <a:gd name="f10" fmla="+- 0 0 -90"/>
              <a:gd name="f11" fmla="*/ f3 1 359640"/>
              <a:gd name="f12" fmla="*/ f4 1 0"/>
              <a:gd name="f13" fmla="val f5"/>
              <a:gd name="f14" fmla="val f6"/>
              <a:gd name="f15" fmla="*/ f7 f0 1"/>
              <a:gd name="f16" fmla="*/ f8 f0 1"/>
              <a:gd name="f17" fmla="*/ f9 f0 1"/>
              <a:gd name="f18" fmla="*/ f10 f0 1"/>
              <a:gd name="f19" fmla="+- f13 0 f13"/>
              <a:gd name="f20" fmla="+- f14 0 f13"/>
              <a:gd name="f21" fmla="*/ f15 1 f2"/>
              <a:gd name="f22" fmla="*/ f16 1 f2"/>
              <a:gd name="f23" fmla="*/ f17 1 f2"/>
              <a:gd name="f24" fmla="*/ f18 1 f2"/>
              <a:gd name="f25" fmla="*/ f20 1 359640"/>
              <a:gd name="f26" fmla="*/ f19 1 0"/>
              <a:gd name="f27" fmla="+- f21 0 f1"/>
              <a:gd name="f28" fmla="+- f22 0 f1"/>
              <a:gd name="f29" fmla="+- f23 0 f1"/>
              <a:gd name="f30" fmla="+- f24 0 f1"/>
              <a:gd name="f31" fmla="*/ 179820 1 f25"/>
              <a:gd name="f32" fmla="*/ 0 1 f26"/>
              <a:gd name="f33" fmla="*/ 0 1 f25"/>
              <a:gd name="f34" fmla="*/ 1 1 f26"/>
              <a:gd name="f35" fmla="*/ 359640 1 f25"/>
              <a:gd name="f36" fmla="*/ f33 f11 1"/>
              <a:gd name="f37" fmla="*/ f35 f11 1"/>
              <a:gd name="f38" fmla="*/ f34 f12 1"/>
              <a:gd name="f39" fmla="*/ f32 f12 1"/>
              <a:gd name="f40" fmla="*/ f31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40" y="f39"/>
              </a:cxn>
              <a:cxn ang="f28">
                <a:pos x="f36" y="f38"/>
              </a:cxn>
              <a:cxn ang="f29">
                <a:pos x="f40" y="f38"/>
              </a:cxn>
              <a:cxn ang="f30">
                <a:pos x="f37" y="f38"/>
              </a:cxn>
            </a:cxnLst>
            <a:rect l="f36" t="f39" r="f37" b="f38"/>
            <a:pathLst>
              <a:path w="359640" fill="none">
                <a:moveTo>
                  <a:pt x="f6" y="f5"/>
                </a:moveTo>
                <a:lnTo>
                  <a:pt x="f5" y="f5"/>
                </a:lnTo>
              </a:path>
            </a:pathLst>
          </a:custGeom>
          <a:noFill/>
          <a:ln w="38157" cap="flat">
            <a:solidFill>
              <a:srgbClr val="FF3333"/>
            </a:solidFill>
            <a:prstDash val="solid"/>
            <a:miter/>
          </a:ln>
        </p:spPr>
        <p:txBody>
          <a:bodyPr vert="horz" wrap="none" lIns="108722" tIns="63724" rIns="108722" bIns="63724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8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49F6553-C552-5B18-484B-EE97AC9FFEC9}"/>
              </a:ext>
            </a:extLst>
          </p:cNvPr>
          <p:cNvSpPr/>
          <p:nvPr/>
        </p:nvSpPr>
        <p:spPr>
          <a:xfrm>
            <a:off x="8208001" y="4349687"/>
            <a:ext cx="359642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9640"/>
              <a:gd name="f7" fmla="+- 0 0 -360"/>
              <a:gd name="f8" fmla="+- 0 0 -270"/>
              <a:gd name="f9" fmla="+- 0 0 -180"/>
              <a:gd name="f10" fmla="+- 0 0 -90"/>
              <a:gd name="f11" fmla="*/ f3 1 359640"/>
              <a:gd name="f12" fmla="*/ f4 1 0"/>
              <a:gd name="f13" fmla="val f5"/>
              <a:gd name="f14" fmla="val f6"/>
              <a:gd name="f15" fmla="*/ f7 f0 1"/>
              <a:gd name="f16" fmla="*/ f8 f0 1"/>
              <a:gd name="f17" fmla="*/ f9 f0 1"/>
              <a:gd name="f18" fmla="*/ f10 f0 1"/>
              <a:gd name="f19" fmla="+- f13 0 f13"/>
              <a:gd name="f20" fmla="+- f14 0 f13"/>
              <a:gd name="f21" fmla="*/ f15 1 f2"/>
              <a:gd name="f22" fmla="*/ f16 1 f2"/>
              <a:gd name="f23" fmla="*/ f17 1 f2"/>
              <a:gd name="f24" fmla="*/ f18 1 f2"/>
              <a:gd name="f25" fmla="*/ f20 1 359640"/>
              <a:gd name="f26" fmla="*/ f19 1 0"/>
              <a:gd name="f27" fmla="+- f21 0 f1"/>
              <a:gd name="f28" fmla="+- f22 0 f1"/>
              <a:gd name="f29" fmla="+- f23 0 f1"/>
              <a:gd name="f30" fmla="+- f24 0 f1"/>
              <a:gd name="f31" fmla="*/ 179820 1 f25"/>
              <a:gd name="f32" fmla="*/ 0 1 f26"/>
              <a:gd name="f33" fmla="*/ 0 1 f25"/>
              <a:gd name="f34" fmla="*/ 1 1 f26"/>
              <a:gd name="f35" fmla="*/ 359640 1 f25"/>
              <a:gd name="f36" fmla="*/ f33 f11 1"/>
              <a:gd name="f37" fmla="*/ f35 f11 1"/>
              <a:gd name="f38" fmla="*/ f34 f12 1"/>
              <a:gd name="f39" fmla="*/ f32 f12 1"/>
              <a:gd name="f40" fmla="*/ f31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40" y="f39"/>
              </a:cxn>
              <a:cxn ang="f28">
                <a:pos x="f36" y="f38"/>
              </a:cxn>
              <a:cxn ang="f29">
                <a:pos x="f40" y="f38"/>
              </a:cxn>
              <a:cxn ang="f30">
                <a:pos x="f37" y="f38"/>
              </a:cxn>
            </a:cxnLst>
            <a:rect l="f36" t="f39" r="f37" b="f38"/>
            <a:pathLst>
              <a:path w="359640" fill="none">
                <a:moveTo>
                  <a:pt x="f6" y="f5"/>
                </a:moveTo>
                <a:lnTo>
                  <a:pt x="f5" y="f5"/>
                </a:lnTo>
              </a:path>
            </a:pathLst>
          </a:custGeom>
          <a:noFill/>
          <a:ln w="38157" cap="flat">
            <a:solidFill>
              <a:srgbClr val="FF3333"/>
            </a:solidFill>
            <a:prstDash val="solid"/>
            <a:miter/>
          </a:ln>
        </p:spPr>
        <p:txBody>
          <a:bodyPr vert="horz" wrap="none" lIns="108722" tIns="63724" rIns="108722" bIns="63724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8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36840-99E0-BD04-0D26-4FDF8DE4D73F}"/>
              </a:ext>
            </a:extLst>
          </p:cNvPr>
          <p:cNvSpPr txBox="1"/>
          <p:nvPr/>
        </p:nvSpPr>
        <p:spPr>
          <a:xfrm>
            <a:off x="5039999" y="2882687"/>
            <a:ext cx="431999" cy="63900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3600" b="1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rPr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F60748-C8D9-B7C8-994D-66F27D344F8E}"/>
              </a:ext>
            </a:extLst>
          </p:cNvPr>
          <p:cNvSpPr txBox="1"/>
          <p:nvPr/>
        </p:nvSpPr>
        <p:spPr>
          <a:xfrm>
            <a:off x="7272003" y="2801690"/>
            <a:ext cx="431999" cy="69983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000" b="1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rPr>
              <a:t>-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B37F163-FC69-8C6A-8915-573CC4721F7F}"/>
              </a:ext>
            </a:extLst>
          </p:cNvPr>
          <p:cNvSpPr/>
          <p:nvPr/>
        </p:nvSpPr>
        <p:spPr>
          <a:xfrm>
            <a:off x="4248000" y="4349687"/>
            <a:ext cx="359642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9640"/>
              <a:gd name="f7" fmla="+- 0 0 -360"/>
              <a:gd name="f8" fmla="+- 0 0 -270"/>
              <a:gd name="f9" fmla="+- 0 0 -180"/>
              <a:gd name="f10" fmla="+- 0 0 -90"/>
              <a:gd name="f11" fmla="*/ f3 1 359640"/>
              <a:gd name="f12" fmla="*/ f4 1 0"/>
              <a:gd name="f13" fmla="val f5"/>
              <a:gd name="f14" fmla="val f6"/>
              <a:gd name="f15" fmla="*/ f7 f0 1"/>
              <a:gd name="f16" fmla="*/ f8 f0 1"/>
              <a:gd name="f17" fmla="*/ f9 f0 1"/>
              <a:gd name="f18" fmla="*/ f10 f0 1"/>
              <a:gd name="f19" fmla="+- f13 0 f13"/>
              <a:gd name="f20" fmla="+- f14 0 f13"/>
              <a:gd name="f21" fmla="*/ f15 1 f2"/>
              <a:gd name="f22" fmla="*/ f16 1 f2"/>
              <a:gd name="f23" fmla="*/ f17 1 f2"/>
              <a:gd name="f24" fmla="*/ f18 1 f2"/>
              <a:gd name="f25" fmla="*/ f20 1 359640"/>
              <a:gd name="f26" fmla="*/ f19 1 0"/>
              <a:gd name="f27" fmla="+- f21 0 f1"/>
              <a:gd name="f28" fmla="+- f22 0 f1"/>
              <a:gd name="f29" fmla="+- f23 0 f1"/>
              <a:gd name="f30" fmla="+- f24 0 f1"/>
              <a:gd name="f31" fmla="*/ 179820 1 f25"/>
              <a:gd name="f32" fmla="*/ 0 1 f26"/>
              <a:gd name="f33" fmla="*/ 0 1 f25"/>
              <a:gd name="f34" fmla="*/ 1 1 f26"/>
              <a:gd name="f35" fmla="*/ 359640 1 f25"/>
              <a:gd name="f36" fmla="*/ f33 f11 1"/>
              <a:gd name="f37" fmla="*/ f35 f11 1"/>
              <a:gd name="f38" fmla="*/ f34 f12 1"/>
              <a:gd name="f39" fmla="*/ f32 f12 1"/>
              <a:gd name="f40" fmla="*/ f31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40" y="f39"/>
              </a:cxn>
              <a:cxn ang="f28">
                <a:pos x="f36" y="f38"/>
              </a:cxn>
              <a:cxn ang="f29">
                <a:pos x="f40" y="f38"/>
              </a:cxn>
              <a:cxn ang="f30">
                <a:pos x="f37" y="f38"/>
              </a:cxn>
            </a:cxnLst>
            <a:rect l="f36" t="f39" r="f37" b="f38"/>
            <a:pathLst>
              <a:path w="359640" fill="none">
                <a:moveTo>
                  <a:pt x="f5" y="f5"/>
                </a:moveTo>
                <a:lnTo>
                  <a:pt x="f6" y="f5"/>
                </a:lnTo>
              </a:path>
            </a:pathLst>
          </a:custGeom>
          <a:noFill/>
          <a:ln w="38157" cap="flat">
            <a:solidFill>
              <a:srgbClr val="FF3333"/>
            </a:solidFill>
            <a:prstDash val="solid"/>
            <a:miter/>
          </a:ln>
        </p:spPr>
        <p:txBody>
          <a:bodyPr vert="horz" wrap="none" lIns="109078" tIns="64081" rIns="109078" bIns="6408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8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448968F-CFCB-25C7-4A29-C9EC07EB49C5}"/>
              </a:ext>
            </a:extLst>
          </p:cNvPr>
          <p:cNvSpPr/>
          <p:nvPr/>
        </p:nvSpPr>
        <p:spPr>
          <a:xfrm>
            <a:off x="8208001" y="2045682"/>
            <a:ext cx="359642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9640"/>
              <a:gd name="f7" fmla="+- 0 0 -360"/>
              <a:gd name="f8" fmla="+- 0 0 -270"/>
              <a:gd name="f9" fmla="+- 0 0 -180"/>
              <a:gd name="f10" fmla="+- 0 0 -90"/>
              <a:gd name="f11" fmla="*/ f3 1 359640"/>
              <a:gd name="f12" fmla="*/ f4 1 0"/>
              <a:gd name="f13" fmla="val f5"/>
              <a:gd name="f14" fmla="val f6"/>
              <a:gd name="f15" fmla="*/ f7 f0 1"/>
              <a:gd name="f16" fmla="*/ f8 f0 1"/>
              <a:gd name="f17" fmla="*/ f9 f0 1"/>
              <a:gd name="f18" fmla="*/ f10 f0 1"/>
              <a:gd name="f19" fmla="+- f13 0 f13"/>
              <a:gd name="f20" fmla="+- f14 0 f13"/>
              <a:gd name="f21" fmla="*/ f15 1 f2"/>
              <a:gd name="f22" fmla="*/ f16 1 f2"/>
              <a:gd name="f23" fmla="*/ f17 1 f2"/>
              <a:gd name="f24" fmla="*/ f18 1 f2"/>
              <a:gd name="f25" fmla="*/ f20 1 359640"/>
              <a:gd name="f26" fmla="*/ f19 1 0"/>
              <a:gd name="f27" fmla="+- f21 0 f1"/>
              <a:gd name="f28" fmla="+- f22 0 f1"/>
              <a:gd name="f29" fmla="+- f23 0 f1"/>
              <a:gd name="f30" fmla="+- f24 0 f1"/>
              <a:gd name="f31" fmla="*/ 179820 1 f25"/>
              <a:gd name="f32" fmla="*/ 0 1 f26"/>
              <a:gd name="f33" fmla="*/ 0 1 f25"/>
              <a:gd name="f34" fmla="*/ 1 1 f26"/>
              <a:gd name="f35" fmla="*/ 359640 1 f25"/>
              <a:gd name="f36" fmla="*/ f33 f11 1"/>
              <a:gd name="f37" fmla="*/ f35 f11 1"/>
              <a:gd name="f38" fmla="*/ f34 f12 1"/>
              <a:gd name="f39" fmla="*/ f32 f12 1"/>
              <a:gd name="f40" fmla="*/ f31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40" y="f39"/>
              </a:cxn>
              <a:cxn ang="f28">
                <a:pos x="f36" y="f38"/>
              </a:cxn>
              <a:cxn ang="f29">
                <a:pos x="f40" y="f38"/>
              </a:cxn>
              <a:cxn ang="f30">
                <a:pos x="f37" y="f38"/>
              </a:cxn>
            </a:cxnLst>
            <a:rect l="f36" t="f39" r="f37" b="f38"/>
            <a:pathLst>
              <a:path w="359640" fill="none">
                <a:moveTo>
                  <a:pt x="f5" y="f5"/>
                </a:moveTo>
                <a:lnTo>
                  <a:pt x="f6" y="f5"/>
                </a:lnTo>
              </a:path>
            </a:pathLst>
          </a:custGeom>
          <a:noFill/>
          <a:ln w="38157" cap="flat">
            <a:solidFill>
              <a:srgbClr val="FF3333"/>
            </a:solidFill>
            <a:prstDash val="solid"/>
            <a:miter/>
          </a:ln>
        </p:spPr>
        <p:txBody>
          <a:bodyPr vert="horz" wrap="none" lIns="109078" tIns="64081" rIns="109078" bIns="6408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8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39C043-9D31-25F3-727F-5C59BC193C4C}"/>
              </a:ext>
            </a:extLst>
          </p:cNvPr>
          <p:cNvSpPr txBox="1"/>
          <p:nvPr/>
        </p:nvSpPr>
        <p:spPr>
          <a:xfrm>
            <a:off x="5039999" y="3541842"/>
            <a:ext cx="431999" cy="69983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000" b="1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rPr>
              <a:t>-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442AEA-E62F-0DEF-F548-50AEE44C310D}"/>
              </a:ext>
            </a:extLst>
          </p:cNvPr>
          <p:cNvSpPr txBox="1"/>
          <p:nvPr/>
        </p:nvSpPr>
        <p:spPr>
          <a:xfrm>
            <a:off x="7272003" y="3593688"/>
            <a:ext cx="431999" cy="63900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3600" b="1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rPr>
              <a:t>+</a:t>
            </a:r>
          </a:p>
        </p:txBody>
      </p:sp>
      <p:sp>
        <p:nvSpPr>
          <p:cNvPr id="14" name="TextShape 1">
            <a:extLst>
              <a:ext uri="{FF2B5EF4-FFF2-40B4-BE49-F238E27FC236}">
                <a16:creationId xmlns:a16="http://schemas.microsoft.com/office/drawing/2014/main" id="{14E099C8-4215-BB66-30DD-F938BAF7755F}"/>
              </a:ext>
            </a:extLst>
          </p:cNvPr>
          <p:cNvSpPr txBox="1"/>
          <p:nvPr/>
        </p:nvSpPr>
        <p:spPr>
          <a:xfrm>
            <a:off x="205198" y="219743"/>
            <a:ext cx="8701201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H-Bridge – </a:t>
            </a:r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Αναστροφή Κίνησης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iagram, schematic&#10;&#10;Description automatically generated">
            <a:extLst>
              <a:ext uri="{FF2B5EF4-FFF2-40B4-BE49-F238E27FC236}">
                <a16:creationId xmlns:a16="http://schemas.microsoft.com/office/drawing/2014/main" id="{8884856B-4CA2-6B74-C57E-E2CC50DFB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1" y="868471"/>
            <a:ext cx="8690400" cy="5561856"/>
          </a:xfrm>
          <a:prstGeom prst="rect">
            <a:avLst/>
          </a:prstGeom>
        </p:spPr>
      </p:pic>
      <p:sp>
        <p:nvSpPr>
          <p:cNvPr id="14" name="TextShape 1">
            <a:extLst>
              <a:ext uri="{FF2B5EF4-FFF2-40B4-BE49-F238E27FC236}">
                <a16:creationId xmlns:a16="http://schemas.microsoft.com/office/drawing/2014/main" id="{14E099C8-4215-BB66-30DD-F938BAF7755F}"/>
              </a:ext>
            </a:extLst>
          </p:cNvPr>
          <p:cNvSpPr txBox="1"/>
          <p:nvPr/>
        </p:nvSpPr>
        <p:spPr>
          <a:xfrm>
            <a:off x="215999" y="219743"/>
            <a:ext cx="8712002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H- Bridge </a:t>
            </a:r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με</a:t>
            </a:r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 Transistor</a:t>
            </a:r>
            <a:endParaRPr lang="el-GR" altLang="el-GR" sz="40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1311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1FDB2A-B6AD-1D18-A971-2E3FDC6084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2702" t="16134" r="-276" b="10731"/>
          <a:stretch/>
        </p:blipFill>
        <p:spPr>
          <a:xfrm>
            <a:off x="1362490" y="1589501"/>
            <a:ext cx="6419020" cy="48112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Shape 1">
            <a:extLst>
              <a:ext uri="{FF2B5EF4-FFF2-40B4-BE49-F238E27FC236}">
                <a16:creationId xmlns:a16="http://schemas.microsoft.com/office/drawing/2014/main" id="{66678A69-2F60-89BD-4779-D6D0FB3E3AD1}"/>
              </a:ext>
            </a:extLst>
          </p:cNvPr>
          <p:cNvSpPr txBox="1"/>
          <p:nvPr/>
        </p:nvSpPr>
        <p:spPr>
          <a:xfrm>
            <a:off x="215999" y="193249"/>
            <a:ext cx="8712002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Stepper Motor </a:t>
            </a:r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με </a:t>
            </a:r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H-Bridge</a:t>
            </a:r>
            <a:endParaRPr lang="el-GR" altLang="el-GR" sz="4000" dirty="0">
              <a:solidFill>
                <a:srgbClr val="FFFFFF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66678A69-2F60-89BD-4779-D6D0FB3E3AD1}"/>
              </a:ext>
            </a:extLst>
          </p:cNvPr>
          <p:cNvSpPr txBox="1"/>
          <p:nvPr/>
        </p:nvSpPr>
        <p:spPr>
          <a:xfrm>
            <a:off x="215999" y="193249"/>
            <a:ext cx="8712002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28</a:t>
            </a:r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BY-48J Stepper Motor</a:t>
            </a:r>
            <a:endParaRPr lang="el-GR" altLang="el-GR" sz="4000" dirty="0">
              <a:solidFill>
                <a:srgbClr val="FFFFFF"/>
              </a:solidFill>
              <a:latin typeface="+mn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263C5C-7006-7DCF-C0B8-8044F7EF2493}"/>
              </a:ext>
            </a:extLst>
          </p:cNvPr>
          <p:cNvGrpSpPr/>
          <p:nvPr/>
        </p:nvGrpSpPr>
        <p:grpSpPr>
          <a:xfrm>
            <a:off x="266333" y="1371247"/>
            <a:ext cx="8661668" cy="4928885"/>
            <a:chOff x="417335" y="1371247"/>
            <a:chExt cx="8376442" cy="4719729"/>
          </a:xfrm>
        </p:grpSpPr>
        <p:pic>
          <p:nvPicPr>
            <p:cNvPr id="5" name="Picture 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D4237262-6063-A9E0-8951-76924F648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335" y="1371247"/>
              <a:ext cx="3660197" cy="4719729"/>
            </a:xfrm>
            <a:prstGeom prst="rect">
              <a:avLst/>
            </a:prstGeom>
          </p:spPr>
        </p:pic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00FA08EA-0D0E-125B-0C6E-3C0DB8396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757" b="2447"/>
            <a:stretch/>
          </p:blipFill>
          <p:spPr>
            <a:xfrm>
              <a:off x="4075455" y="1371247"/>
              <a:ext cx="4718322" cy="4719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7926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66678A69-2F60-89BD-4779-D6D0FB3E3AD1}"/>
              </a:ext>
            </a:extLst>
          </p:cNvPr>
          <p:cNvSpPr txBox="1"/>
          <p:nvPr/>
        </p:nvSpPr>
        <p:spPr>
          <a:xfrm>
            <a:off x="215999" y="193249"/>
            <a:ext cx="8712002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28</a:t>
            </a:r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BY-48J Stepper Motor</a:t>
            </a:r>
            <a:endParaRPr lang="el-GR" altLang="el-GR" sz="40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4" name="Picture 3" descr="Diagram, schematic">
            <a:extLst>
              <a:ext uri="{FF2B5EF4-FFF2-40B4-BE49-F238E27FC236}">
                <a16:creationId xmlns:a16="http://schemas.microsoft.com/office/drawing/2014/main" id="{F80616CC-D4AC-B346-E876-99E42D76F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326" y="1605572"/>
            <a:ext cx="4356158" cy="3075485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43DA3CE-C5F4-09B4-27D9-3A8C18E3B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6" y="1605572"/>
            <a:ext cx="4414444" cy="447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71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66678A69-2F60-89BD-4779-D6D0FB3E3AD1}"/>
              </a:ext>
            </a:extLst>
          </p:cNvPr>
          <p:cNvSpPr txBox="1"/>
          <p:nvPr/>
        </p:nvSpPr>
        <p:spPr>
          <a:xfrm>
            <a:off x="0" y="1"/>
            <a:ext cx="9144000" cy="713064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28</a:t>
            </a:r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BY-48J Stepper Motor</a:t>
            </a:r>
            <a:endParaRPr lang="el-GR" altLang="el-GR" sz="40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37066-90E3-58E1-D936-453867EFA4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2" t="693" r="25749"/>
          <a:stretch/>
        </p:blipFill>
        <p:spPr>
          <a:xfrm rot="5400000">
            <a:off x="2072080" y="885506"/>
            <a:ext cx="4999840" cy="584619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1A975D-80D7-928F-5902-9E1FFB973CBA}"/>
              </a:ext>
            </a:extLst>
          </p:cNvPr>
          <p:cNvSpPr/>
          <p:nvPr/>
        </p:nvSpPr>
        <p:spPr>
          <a:xfrm>
            <a:off x="5876836" y="949606"/>
            <a:ext cx="3018408" cy="145593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/>
              <a:t>Βασική συνδεσμολογία</a:t>
            </a:r>
          </a:p>
        </p:txBody>
      </p:sp>
    </p:spTree>
    <p:extLst>
      <p:ext uri="{BB962C8B-B14F-4D97-AF65-F5344CB8AC3E}">
        <p14:creationId xmlns:p14="http://schemas.microsoft.com/office/powerpoint/2010/main" val="330471358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219</Words>
  <Application>Microsoft Office PowerPoint</Application>
  <PresentationFormat>On-screen Show (4:3)</PresentationFormat>
  <Paragraphs>35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Liberation Serif</vt:lpstr>
      <vt:lpstr>Default</vt:lpstr>
      <vt:lpstr>http://www.schoolspace.gr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31</cp:revision>
  <dcterms:created xsi:type="dcterms:W3CDTF">2015-11-18T00:35:39Z</dcterms:created>
  <dcterms:modified xsi:type="dcterms:W3CDTF">2023-02-17T11:31:52Z</dcterms:modified>
</cp:coreProperties>
</file>